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2399288" cy="43200638"/>
  <p:notesSz cx="6858000" cy="9144000"/>
  <p:defaultTextStyle>
    <a:defPPr>
      <a:defRPr lang="pt-BR"/>
    </a:defPPr>
    <a:lvl1pPr marL="0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1pPr>
    <a:lvl2pPr marL="1814398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2pPr>
    <a:lvl3pPr marL="3628796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3pPr>
    <a:lvl4pPr marL="5443195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4pPr>
    <a:lvl5pPr marL="7257593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5pPr>
    <a:lvl6pPr marL="9071991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6pPr>
    <a:lvl7pPr marL="10886389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7pPr>
    <a:lvl8pPr marL="12700787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8pPr>
    <a:lvl9pPr marL="14515186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8" d="100"/>
          <a:sy n="18" d="100"/>
        </p:scale>
        <p:origin x="22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947" y="7070108"/>
            <a:ext cx="27539395" cy="15040222"/>
          </a:xfrm>
        </p:spPr>
        <p:txBody>
          <a:bodyPr anchor="b"/>
          <a:lstStyle>
            <a:lvl1pPr algn="ctr">
              <a:defRPr sz="2125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911" y="22690338"/>
            <a:ext cx="24299466" cy="10430151"/>
          </a:xfrm>
        </p:spPr>
        <p:txBody>
          <a:bodyPr/>
          <a:lstStyle>
            <a:lvl1pPr marL="0" indent="0" algn="ctr">
              <a:buNone/>
              <a:defRPr sz="8504"/>
            </a:lvl1pPr>
            <a:lvl2pPr marL="1619951" indent="0" algn="ctr">
              <a:buNone/>
              <a:defRPr sz="7086"/>
            </a:lvl2pPr>
            <a:lvl3pPr marL="3239902" indent="0" algn="ctr">
              <a:buNone/>
              <a:defRPr sz="6378"/>
            </a:lvl3pPr>
            <a:lvl4pPr marL="4859853" indent="0" algn="ctr">
              <a:buNone/>
              <a:defRPr sz="5669"/>
            </a:lvl4pPr>
            <a:lvl5pPr marL="6479804" indent="0" algn="ctr">
              <a:buNone/>
              <a:defRPr sz="5669"/>
            </a:lvl5pPr>
            <a:lvl6pPr marL="8099755" indent="0" algn="ctr">
              <a:buNone/>
              <a:defRPr sz="5669"/>
            </a:lvl6pPr>
            <a:lvl7pPr marL="9719706" indent="0" algn="ctr">
              <a:buNone/>
              <a:defRPr sz="5669"/>
            </a:lvl7pPr>
            <a:lvl8pPr marL="11339657" indent="0" algn="ctr">
              <a:buNone/>
              <a:defRPr sz="5669"/>
            </a:lvl8pPr>
            <a:lvl9pPr marL="12959608" indent="0" algn="ctr">
              <a:buNone/>
              <a:defRPr sz="5669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8122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908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5742" y="2300034"/>
            <a:ext cx="6986096" cy="366105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453" y="2300034"/>
            <a:ext cx="20553298" cy="36610544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211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2390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578" y="10770172"/>
            <a:ext cx="27944386" cy="17970262"/>
          </a:xfrm>
        </p:spPr>
        <p:txBody>
          <a:bodyPr anchor="b"/>
          <a:lstStyle>
            <a:lvl1pPr>
              <a:defRPr sz="2125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578" y="28910440"/>
            <a:ext cx="27944386" cy="9450136"/>
          </a:xfrm>
        </p:spPr>
        <p:txBody>
          <a:bodyPr/>
          <a:lstStyle>
            <a:lvl1pPr marL="0" indent="0">
              <a:buNone/>
              <a:defRPr sz="8504">
                <a:solidFill>
                  <a:schemeClr val="tx1"/>
                </a:solidFill>
              </a:defRPr>
            </a:lvl1pPr>
            <a:lvl2pPr marL="1619951" indent="0">
              <a:buNone/>
              <a:defRPr sz="7086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6055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451" y="11500170"/>
            <a:ext cx="13769697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140" y="11500170"/>
            <a:ext cx="13769697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3349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300044"/>
            <a:ext cx="27944386" cy="835012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675" y="10590160"/>
            <a:ext cx="13706415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675" y="15780233"/>
            <a:ext cx="13706415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142" y="10590160"/>
            <a:ext cx="13773917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142" y="15780233"/>
            <a:ext cx="13773917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5252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593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964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3917" y="6220102"/>
            <a:ext cx="16402140" cy="30700453"/>
          </a:xfrm>
        </p:spPr>
        <p:txBody>
          <a:bodyPr/>
          <a:lstStyle>
            <a:lvl1pPr>
              <a:defRPr sz="11338"/>
            </a:lvl1pPr>
            <a:lvl2pPr>
              <a:defRPr sz="9921"/>
            </a:lvl2pPr>
            <a:lvl3pPr>
              <a:defRPr sz="8504"/>
            </a:lvl3pPr>
            <a:lvl4pPr>
              <a:defRPr sz="7086"/>
            </a:lvl4pPr>
            <a:lvl5pPr>
              <a:defRPr sz="7086"/>
            </a:lvl5pPr>
            <a:lvl6pPr>
              <a:defRPr sz="7086"/>
            </a:lvl6pPr>
            <a:lvl7pPr>
              <a:defRPr sz="7086"/>
            </a:lvl7pPr>
            <a:lvl8pPr>
              <a:defRPr sz="7086"/>
            </a:lvl8pPr>
            <a:lvl9pPr>
              <a:defRPr sz="7086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4441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3917" y="6220102"/>
            <a:ext cx="16402140" cy="30700453"/>
          </a:xfrm>
        </p:spPr>
        <p:txBody>
          <a:bodyPr anchor="t"/>
          <a:lstStyle>
            <a:lvl1pPr marL="0" indent="0">
              <a:buNone/>
              <a:defRPr sz="11338"/>
            </a:lvl1pPr>
            <a:lvl2pPr marL="1619951" indent="0">
              <a:buNone/>
              <a:defRPr sz="9921"/>
            </a:lvl2pPr>
            <a:lvl3pPr marL="3239902" indent="0">
              <a:buNone/>
              <a:defRPr sz="8504"/>
            </a:lvl3pPr>
            <a:lvl4pPr marL="4859853" indent="0">
              <a:buNone/>
              <a:defRPr sz="7086"/>
            </a:lvl4pPr>
            <a:lvl5pPr marL="6479804" indent="0">
              <a:buNone/>
              <a:defRPr sz="7086"/>
            </a:lvl5pPr>
            <a:lvl6pPr marL="8099755" indent="0">
              <a:buNone/>
              <a:defRPr sz="7086"/>
            </a:lvl6pPr>
            <a:lvl7pPr marL="9719706" indent="0">
              <a:buNone/>
              <a:defRPr sz="7086"/>
            </a:lvl7pPr>
            <a:lvl8pPr marL="11339657" indent="0">
              <a:buNone/>
              <a:defRPr sz="7086"/>
            </a:lvl8pPr>
            <a:lvl9pPr marL="12959608" indent="0">
              <a:buNone/>
              <a:defRPr sz="7086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8527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451" y="2300044"/>
            <a:ext cx="27944386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451" y="11500170"/>
            <a:ext cx="27944386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451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264" y="40040601"/>
            <a:ext cx="1093476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1997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0587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39902" rtl="0" eaLnBrk="1" latinLnBrk="0" hangingPunct="1">
        <a:lnSpc>
          <a:spcPct val="90000"/>
        </a:lnSpc>
        <a:spcBef>
          <a:spcPct val="0"/>
        </a:spcBef>
        <a:buNone/>
        <a:defRPr sz="155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76" indent="-809976" algn="l" defTabSz="3239902" rtl="0" eaLnBrk="1" latinLnBrk="0" hangingPunct="1">
        <a:lnSpc>
          <a:spcPct val="90000"/>
        </a:lnSpc>
        <a:spcBef>
          <a:spcPts val="3543"/>
        </a:spcBef>
        <a:buFont typeface="Arial" panose="020B0604020202020204" pitchFamily="34" charset="0"/>
        <a:buChar char="•"/>
        <a:defRPr sz="9921" kern="1200">
          <a:solidFill>
            <a:schemeClr val="tx1"/>
          </a:solidFill>
          <a:latin typeface="+mn-lt"/>
          <a:ea typeface="+mn-ea"/>
          <a:cs typeface="+mn-cs"/>
        </a:defRPr>
      </a:lvl1pPr>
      <a:lvl2pPr marL="2429927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2pPr>
      <a:lvl3pPr marL="4049878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7086" kern="1200">
          <a:solidFill>
            <a:schemeClr val="tx1"/>
          </a:solidFill>
          <a:latin typeface="+mn-lt"/>
          <a:ea typeface="+mn-ea"/>
          <a:cs typeface="+mn-cs"/>
        </a:defRPr>
      </a:lvl3pPr>
      <a:lvl4pPr marL="5669829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7289780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909731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682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2149633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3769584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51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02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4859853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04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099755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9719706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657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608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91774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Personalizar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Luis Yasaka</dc:creator>
  <cp:lastModifiedBy>Luis Yasaka</cp:lastModifiedBy>
  <cp:revision>2</cp:revision>
  <dcterms:created xsi:type="dcterms:W3CDTF">2021-10-06T15:11:54Z</dcterms:created>
  <dcterms:modified xsi:type="dcterms:W3CDTF">2022-06-20T10:22:57Z</dcterms:modified>
</cp:coreProperties>
</file>