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8" d="100"/>
          <a:sy n="18" d="100"/>
        </p:scale>
        <p:origin x="22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Luis Yasaka</cp:lastModifiedBy>
  <cp:revision>3</cp:revision>
  <dcterms:created xsi:type="dcterms:W3CDTF">2021-10-06T15:11:54Z</dcterms:created>
  <dcterms:modified xsi:type="dcterms:W3CDTF">2022-06-20T10:22:35Z</dcterms:modified>
</cp:coreProperties>
</file>