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2399288" cy="43200638"/>
  <p:notesSz cx="6858000" cy="9144000"/>
  <p:defaultTextStyle>
    <a:defPPr>
      <a:defRPr lang="pt-BR"/>
    </a:defPPr>
    <a:lvl1pPr marL="0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1pPr>
    <a:lvl2pPr marL="1814398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2pPr>
    <a:lvl3pPr marL="3628796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3pPr>
    <a:lvl4pPr marL="5443195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4pPr>
    <a:lvl5pPr marL="7257593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5pPr>
    <a:lvl6pPr marL="9071991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6pPr>
    <a:lvl7pPr marL="10886389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7pPr>
    <a:lvl8pPr marL="12700787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8pPr>
    <a:lvl9pPr marL="14515186" algn="l" defTabSz="3628796" rtl="0" eaLnBrk="1" latinLnBrk="0" hangingPunct="1">
      <a:defRPr sz="714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8" d="100"/>
          <a:sy n="18" d="100"/>
        </p:scale>
        <p:origin x="22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7070108"/>
            <a:ext cx="27539395" cy="15040222"/>
          </a:xfrm>
        </p:spPr>
        <p:txBody>
          <a:bodyPr anchor="b"/>
          <a:lstStyle>
            <a:lvl1pPr algn="ctr">
              <a:defRPr sz="212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22690338"/>
            <a:ext cx="24299466" cy="10430151"/>
          </a:xfrm>
        </p:spPr>
        <p:txBody>
          <a:bodyPr/>
          <a:lstStyle>
            <a:lvl1pPr marL="0" indent="0" algn="ctr">
              <a:buNone/>
              <a:defRPr sz="8504"/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8122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908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2300034"/>
            <a:ext cx="6986096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2300034"/>
            <a:ext cx="20553298" cy="36610544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211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2390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10770172"/>
            <a:ext cx="27944386" cy="17970262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28910440"/>
            <a:ext cx="27944386" cy="9450136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/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6055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11500170"/>
            <a:ext cx="13769697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11500170"/>
            <a:ext cx="13769697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3349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300044"/>
            <a:ext cx="27944386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10590160"/>
            <a:ext cx="13706415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15780233"/>
            <a:ext cx="13706415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10590160"/>
            <a:ext cx="13773917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15780233"/>
            <a:ext cx="13773917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5252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593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964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6220102"/>
            <a:ext cx="16402140" cy="30700453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4441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6220102"/>
            <a:ext cx="16402140" cy="30700453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8527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2300044"/>
            <a:ext cx="27944386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11500170"/>
            <a:ext cx="27944386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D5D18-5FCC-4916-89A2-9405001878C7}" type="datetimeFigureOut">
              <a:rPr lang="pt-BR" smtClean="0"/>
              <a:t>20/06/2022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40040601"/>
            <a:ext cx="1093476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8D9B9-2E7A-4EB4-B5F4-830443EC8FE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0587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91774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Personalizar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Luis Yasaka</dc:creator>
  <cp:lastModifiedBy>Luis Yasaka</cp:lastModifiedBy>
  <cp:revision>5</cp:revision>
  <dcterms:created xsi:type="dcterms:W3CDTF">2021-10-06T15:11:54Z</dcterms:created>
  <dcterms:modified xsi:type="dcterms:W3CDTF">2022-06-20T10:21:09Z</dcterms:modified>
</cp:coreProperties>
</file>