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03" d="100"/>
          <a:sy n="103" d="100"/>
        </p:scale>
        <p:origin x="138" y="2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6B86CD0-9014-41BB-8262-4422AEBB16A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/>
              <a:t>Clique para editar o título Mestre</a:t>
            </a:r>
            <a:endParaRPr lang="en-US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E0725BA0-2839-47BA-8DC0-8A19F2D6A47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/>
              <a:t>Clique para editar o estilo do subtítulo Mestre</a:t>
            </a:r>
            <a:endParaRPr lang="en-US"/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9210DA0A-3617-4B94-A002-481593011F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9BF2D-4A26-45F8-BE5B-B52AB5087C6A}" type="datetimeFigureOut">
              <a:rPr lang="en-US" smtClean="0"/>
              <a:t>6/20/2022</a:t>
            </a:fld>
            <a:endParaRPr lang="en-US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44999199-B844-4BCB-AC7D-BE85496441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56246A4D-CB8E-437A-9C64-2DF6D0F933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575C8-EBAE-46B2-8B02-76B3F50BA3A4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20291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13AF8EB-8B79-4FF5-A5A1-09550701FD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/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7545864D-5BE5-42CE-890A-DE6EDC61D96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/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1E477E10-4775-4C9F-B186-5589019C35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9BF2D-4A26-45F8-BE5B-B52AB5087C6A}" type="datetimeFigureOut">
              <a:rPr lang="en-US" smtClean="0"/>
              <a:t>6/20/2022</a:t>
            </a:fld>
            <a:endParaRPr lang="en-US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D3261898-FDB3-442A-ACD6-36C191834D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48432799-9E3C-414E-9080-3C4B832C7A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575C8-EBAE-46B2-8B02-76B3F50BA3A4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42977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E8BC8553-DDD0-4CE3-87C6-CB6DD4C3F5E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  <a:endParaRPr lang="en-US"/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33057FB8-E9ED-4B04-82CE-B7795D0B4F4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/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D1F50F09-7660-4DEF-8A74-F023041F48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9BF2D-4A26-45F8-BE5B-B52AB5087C6A}" type="datetimeFigureOut">
              <a:rPr lang="en-US" smtClean="0"/>
              <a:t>6/20/2022</a:t>
            </a:fld>
            <a:endParaRPr lang="en-US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9D7B28AA-9FCB-4F77-9884-3E6186453B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8EA7E945-3872-4078-AC42-A77BA8E12B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575C8-EBAE-46B2-8B02-76B3F50BA3A4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54214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BAE16DE-2B4D-4AF6-B67D-63ECEB765A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/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3E2784A2-51D8-490E-AF17-9E24E90D089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/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DE318538-2276-487F-B54A-DFFD8D115D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9BF2D-4A26-45F8-BE5B-B52AB5087C6A}" type="datetimeFigureOut">
              <a:rPr lang="en-US" smtClean="0"/>
              <a:t>6/20/2022</a:t>
            </a:fld>
            <a:endParaRPr lang="en-US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B2E7ED62-0F0C-4C92-BAEF-750492626C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23D6238E-9B29-4469-A915-2B52F99F6F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575C8-EBAE-46B2-8B02-76B3F50BA3A4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35378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CC22E35-6E1B-4AE8-B366-81745BF3F5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/>
              <a:t>Clique para editar o título Mestre</a:t>
            </a:r>
            <a:endParaRPr lang="en-US"/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5FAE1B28-E4E0-4A09-8B29-BCE48E90C45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5203D5E3-5EFF-402D-B53F-94B2EBF9A2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9BF2D-4A26-45F8-BE5B-B52AB5087C6A}" type="datetimeFigureOut">
              <a:rPr lang="en-US" smtClean="0"/>
              <a:t>6/20/2022</a:t>
            </a:fld>
            <a:endParaRPr lang="en-US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68975CBF-4B4E-4FCC-81EA-3AFEFFE0A3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859A87B7-A30A-4C55-9C0D-DD6128E867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575C8-EBAE-46B2-8B02-76B3F50BA3A4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24622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E2555E4-8E3E-41B9-9870-DFD7F4C7E0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/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5CF6DAEB-746D-4BC0-9559-E75F83E5D09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/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75F4E912-5B4A-4275-A117-42D3B4E0096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/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5E4B7BC5-35C1-4293-BC49-4ED2F9ADA1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9BF2D-4A26-45F8-BE5B-B52AB5087C6A}" type="datetimeFigureOut">
              <a:rPr lang="en-US" smtClean="0"/>
              <a:t>6/20/2022</a:t>
            </a:fld>
            <a:endParaRPr lang="en-US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E7A59EBB-3298-45B5-B5FD-F6E39CA3FF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69350C51-DEB2-4F27-BD23-F3CCCEA1C9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575C8-EBAE-46B2-8B02-76B3F50BA3A4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36897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CFF793A-ADC2-46C1-9160-9D1F7A511E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BR"/>
              <a:t>Clique para editar o título Mestre</a:t>
            </a:r>
            <a:endParaRPr lang="en-US"/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72D07EB8-2EA5-4D1D-819B-DA241FC3EF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35402836-2E41-40E6-959C-204A0D1E3FE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/>
          </a:p>
        </p:txBody>
      </p:sp>
      <p:sp>
        <p:nvSpPr>
          <p:cNvPr id="5" name="Espaço Reservado para Texto 4">
            <a:extLst>
              <a:ext uri="{FF2B5EF4-FFF2-40B4-BE49-F238E27FC236}">
                <a16:creationId xmlns:a16="http://schemas.microsoft.com/office/drawing/2014/main" id="{E3FE208A-1ECC-4D9C-B3E0-6F507C7B186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6" name="Espaço Reservado para Conteúdo 5">
            <a:extLst>
              <a:ext uri="{FF2B5EF4-FFF2-40B4-BE49-F238E27FC236}">
                <a16:creationId xmlns:a16="http://schemas.microsoft.com/office/drawing/2014/main" id="{1DFB6B60-C3C1-4FC0-A040-3D260A40975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/>
          </a:p>
        </p:txBody>
      </p:sp>
      <p:sp>
        <p:nvSpPr>
          <p:cNvPr id="7" name="Espaço Reservado para Data 6">
            <a:extLst>
              <a:ext uri="{FF2B5EF4-FFF2-40B4-BE49-F238E27FC236}">
                <a16:creationId xmlns:a16="http://schemas.microsoft.com/office/drawing/2014/main" id="{42BE0DC6-B075-4E30-BDB8-12E81423EF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9BF2D-4A26-45F8-BE5B-B52AB5087C6A}" type="datetimeFigureOut">
              <a:rPr lang="en-US" smtClean="0"/>
              <a:t>6/20/2022</a:t>
            </a:fld>
            <a:endParaRPr lang="en-US"/>
          </a:p>
        </p:txBody>
      </p:sp>
      <p:sp>
        <p:nvSpPr>
          <p:cNvPr id="8" name="Espaço Reservado para Rodapé 7">
            <a:extLst>
              <a:ext uri="{FF2B5EF4-FFF2-40B4-BE49-F238E27FC236}">
                <a16:creationId xmlns:a16="http://schemas.microsoft.com/office/drawing/2014/main" id="{92B873FA-E196-45EF-9C33-F9B2CB21E5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Espaço Reservado para Número de Slide 8">
            <a:extLst>
              <a:ext uri="{FF2B5EF4-FFF2-40B4-BE49-F238E27FC236}">
                <a16:creationId xmlns:a16="http://schemas.microsoft.com/office/drawing/2014/main" id="{FD719179-F32E-4BCE-9C15-78132068CF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575C8-EBAE-46B2-8B02-76B3F50BA3A4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09897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2658A4B-E090-4037-8397-5A5DEB68FB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/>
          </a:p>
        </p:txBody>
      </p:sp>
      <p:sp>
        <p:nvSpPr>
          <p:cNvPr id="3" name="Espaço Reservado para Data 2">
            <a:extLst>
              <a:ext uri="{FF2B5EF4-FFF2-40B4-BE49-F238E27FC236}">
                <a16:creationId xmlns:a16="http://schemas.microsoft.com/office/drawing/2014/main" id="{F491DF45-53CC-41FD-8C69-5D27EAABED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9BF2D-4A26-45F8-BE5B-B52AB5087C6A}" type="datetimeFigureOut">
              <a:rPr lang="en-US" smtClean="0"/>
              <a:t>6/20/2022</a:t>
            </a:fld>
            <a:endParaRPr lang="en-US"/>
          </a:p>
        </p:txBody>
      </p:sp>
      <p:sp>
        <p:nvSpPr>
          <p:cNvPr id="4" name="Espaço Reservado para Rodapé 3">
            <a:extLst>
              <a:ext uri="{FF2B5EF4-FFF2-40B4-BE49-F238E27FC236}">
                <a16:creationId xmlns:a16="http://schemas.microsoft.com/office/drawing/2014/main" id="{613042E8-451A-4F79-8C14-94723E8555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Espaço Reservado para Número de Slide 4">
            <a:extLst>
              <a:ext uri="{FF2B5EF4-FFF2-40B4-BE49-F238E27FC236}">
                <a16:creationId xmlns:a16="http://schemas.microsoft.com/office/drawing/2014/main" id="{810ACEEF-A2D0-4CF0-8A08-A1CDFD423F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575C8-EBAE-46B2-8B02-76B3F50BA3A4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40590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>
            <a:extLst>
              <a:ext uri="{FF2B5EF4-FFF2-40B4-BE49-F238E27FC236}">
                <a16:creationId xmlns:a16="http://schemas.microsoft.com/office/drawing/2014/main" id="{0C16E0B7-A7B9-4380-A740-6832D66880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9BF2D-4A26-45F8-BE5B-B52AB5087C6A}" type="datetimeFigureOut">
              <a:rPr lang="en-US" smtClean="0"/>
              <a:t>6/20/2022</a:t>
            </a:fld>
            <a:endParaRPr lang="en-US"/>
          </a:p>
        </p:txBody>
      </p:sp>
      <p:sp>
        <p:nvSpPr>
          <p:cNvPr id="3" name="Espaço Reservado para Rodapé 2">
            <a:extLst>
              <a:ext uri="{FF2B5EF4-FFF2-40B4-BE49-F238E27FC236}">
                <a16:creationId xmlns:a16="http://schemas.microsoft.com/office/drawing/2014/main" id="{D840845B-D032-47E1-A99F-E40BD03498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B3FCC3FD-9C21-4F18-AD10-7CD9D65140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575C8-EBAE-46B2-8B02-76B3F50BA3A4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97077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503D7C1-E7CB-477E-8964-F3FA22A382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  <a:endParaRPr lang="en-US"/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D8A77C93-7463-4CD8-ABBE-16FA72858B2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/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4C1B243D-75E4-4BE9-BD06-DEE0A1E1F3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DFDF97E6-5F58-4FD4-A3D3-861DD2C9E1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9BF2D-4A26-45F8-BE5B-B52AB5087C6A}" type="datetimeFigureOut">
              <a:rPr lang="en-US" smtClean="0"/>
              <a:t>6/20/2022</a:t>
            </a:fld>
            <a:endParaRPr lang="en-US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8BAC4C1C-71B3-4CA9-89B6-E66896663A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046BCC66-090D-4FDB-AF4C-BBD787EF4F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575C8-EBAE-46B2-8B02-76B3F50BA3A4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49938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A895868-D47E-41E3-B8EF-15C8D8AA82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  <a:endParaRPr lang="en-US"/>
          </a:p>
        </p:txBody>
      </p:sp>
      <p:sp>
        <p:nvSpPr>
          <p:cNvPr id="3" name="Espaço Reservado para Imagem 2">
            <a:extLst>
              <a:ext uri="{FF2B5EF4-FFF2-40B4-BE49-F238E27FC236}">
                <a16:creationId xmlns:a16="http://schemas.microsoft.com/office/drawing/2014/main" id="{8DCD3B4F-3CEC-444F-9BC1-BE5F95F1292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CDD96D09-F0D9-40B6-A917-C6B1AFA3358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9DE7CE31-5953-4C61-99DC-7C2EB76968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9BF2D-4A26-45F8-BE5B-B52AB5087C6A}" type="datetimeFigureOut">
              <a:rPr lang="en-US" smtClean="0"/>
              <a:t>6/20/2022</a:t>
            </a:fld>
            <a:endParaRPr lang="en-US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1E3F79CD-F8F0-439B-A747-B3D44839B6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7BF6ABBF-FD5A-4EC7-B41F-D244D00CA4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575C8-EBAE-46B2-8B02-76B3F50BA3A4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12647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>
            <a:extLst>
              <a:ext uri="{FF2B5EF4-FFF2-40B4-BE49-F238E27FC236}">
                <a16:creationId xmlns:a16="http://schemas.microsoft.com/office/drawing/2014/main" id="{BFABD3AE-72BA-406D-AD3D-65F7116DE0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  <a:endParaRPr lang="en-US"/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593F2FCC-1C2B-424F-B146-3A11FC1454A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/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3AF45C44-3434-414A-8424-37D9BAB6F86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29BF2D-4A26-45F8-BE5B-B52AB5087C6A}" type="datetimeFigureOut">
              <a:rPr lang="en-US" smtClean="0"/>
              <a:t>6/20/2022</a:t>
            </a:fld>
            <a:endParaRPr lang="en-US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D0076B71-AE54-48BD-84E8-E9C4CCD9209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DF634560-0096-4ADF-B1D7-517E39D0445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7575C8-EBAE-46B2-8B02-76B3F50BA3A4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64721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49072035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Tema do Office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Luís Yasaka</dc:creator>
  <cp:lastModifiedBy>Luis Yasaka</cp:lastModifiedBy>
  <cp:revision>3</cp:revision>
  <dcterms:created xsi:type="dcterms:W3CDTF">2020-09-24T18:41:17Z</dcterms:created>
  <dcterms:modified xsi:type="dcterms:W3CDTF">2022-06-20T10:42:39Z</dcterms:modified>
</cp:coreProperties>
</file>