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Luis Yasaka</cp:lastModifiedBy>
  <cp:revision>3</cp:revision>
  <dcterms:created xsi:type="dcterms:W3CDTF">2020-09-24T18:41:17Z</dcterms:created>
  <dcterms:modified xsi:type="dcterms:W3CDTF">2022-06-20T10:42:05Z</dcterms:modified>
</cp:coreProperties>
</file>