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7" d="100"/>
          <a:sy n="17" d="100"/>
        </p:scale>
        <p:origin x="23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17/05/2023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3</cp:revision>
  <dcterms:created xsi:type="dcterms:W3CDTF">2021-10-06T15:11:54Z</dcterms:created>
  <dcterms:modified xsi:type="dcterms:W3CDTF">2023-05-17T16:01:16Z</dcterms:modified>
</cp:coreProperties>
</file>