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B86CD0-9014-41BB-8262-4422AEBB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725BA0-2839-47BA-8DC0-8A19F2D6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10DA0A-3617-4B94-A002-4815930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99199-B844-4BCB-AC7D-BE854964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246A4D-CB8E-437A-9C64-2DF6D0F9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F8EB-8B79-4FF5-A5A1-09550701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45864D-5BE5-42CE-890A-DE6EDC61D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477E10-4775-4C9F-B186-5589019C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61898-FDB3-442A-ACD6-36C19183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432799-9E3C-414E-9080-3C4B832C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9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BC8553-DDD0-4CE3-87C6-CB6DD4C3F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057FB8-E9ED-4B04-82CE-B7795D0B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F50F09-7660-4DEF-8A74-F023041F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7B28AA-9FCB-4F77-9884-3E618645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7E945-3872-4078-AC42-A77BA8E1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E16DE-2B4D-4AF6-B67D-63ECEB76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2784A2-51D8-490E-AF17-9E24E90D0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318538-2276-487F-B54A-DFFD8D11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E7ED62-0F0C-4C92-BAEF-75049262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238E-9B29-4469-A915-2B52F99F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2E35-6E1B-4AE8-B366-81745BF3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AE1B28-E4E0-4A09-8B29-BCE48E90C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03D5E3-5EFF-402D-B53F-94B2EBF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975CBF-4B4E-4FCC-81EA-3AFEFFE0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9A87B7-A30A-4C55-9C0D-DD6128E8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555E4-8E3E-41B9-9870-DFD7F4C7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6DAEB-746D-4BC0-9559-E75F83E5D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F4E912-5B4A-4275-A117-42D3B4E00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4B7BC5-35C1-4293-BC49-4ED2F9AD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A59EBB-3298-45B5-B5FD-F6E39CA3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350C51-DEB2-4F27-BD23-F3CCCEA1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793A-ADC2-46C1-9160-9D1F7A511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D07EB8-2EA5-4D1D-819B-DA241FC3E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402836-2E41-40E6-959C-204A0D1E3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FE208A-1ECC-4D9C-B3E0-6F507C7B1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DFB6B60-C3C1-4FC0-A040-3D260A409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2BE0DC6-B075-4E30-BDB8-12E81423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2B873FA-E196-45EF-9C33-F9B2CB21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719179-F32E-4BCE-9C15-78132068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58A4B-E090-4037-8397-5A5DEB68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491DF45-53CC-41FD-8C69-5D27EAAB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3042E8-451A-4F79-8C14-94723E8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0ACEEF-A2D0-4CF0-8A08-A1CDFD42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16E0B7-A7B9-4380-A740-6832D668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840845B-D032-47E1-A99F-E40BD034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FCC3FD-9C21-4F18-AD10-7CD9D651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0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D7C1-E7CB-477E-8964-F3FA22A3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A77C93-7463-4CD8-ABBE-16FA72858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1B243D-75E4-4BE9-BD06-DEE0A1E1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DF97E6-5F58-4FD4-A3D3-861DD2C9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AC4C1C-71B3-4CA9-89B6-E6689666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6BCC66-090D-4FDB-AF4C-BBD787EF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95868-D47E-41E3-B8EF-15C8D8AA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DCD3B4F-3CEC-444F-9BC1-BE5F95F12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D96D09-F0D9-40B6-A917-C6B1AFA3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DE7CE31-5953-4C61-99DC-7C2EB769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3F79CD-F8F0-439B-A747-B3D44839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F6ABBF-FD5A-4EC7-B41F-D244D00C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ABD3AE-72BA-406D-AD3D-65F7116D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3F2FCC-1C2B-424F-B146-3A11FC145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F45C44-3434-414A-8424-37D9BAB6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076B71-AE54-48BD-84E8-E9C4CCD92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34560-0096-4ADF-B1D7-517E39D04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072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Luís Yasaka</dc:creator>
  <cp:lastModifiedBy>Luis Yasaka</cp:lastModifiedBy>
  <cp:revision>5</cp:revision>
  <dcterms:created xsi:type="dcterms:W3CDTF">2020-09-24T18:41:17Z</dcterms:created>
  <dcterms:modified xsi:type="dcterms:W3CDTF">2023-05-17T15:49:22Z</dcterms:modified>
</cp:coreProperties>
</file>