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B86CD0-9014-41BB-8262-4422AEBB16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0725BA0-2839-47BA-8DC0-8A19F2D6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10DA0A-3617-4B94-A002-481593011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4999199-B844-4BCB-AC7D-BE8549644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6246A4D-CB8E-437A-9C64-2DF6D0F93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29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3AF8EB-8B79-4FF5-A5A1-09550701F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545864D-5BE5-42CE-890A-DE6EDC61D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E477E10-4775-4C9F-B186-5589019C3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3261898-FDB3-442A-ACD6-36C191834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8432799-9E3C-414E-9080-3C4B832C7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97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8BC8553-DDD0-4CE3-87C6-CB6DD4C3F5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3057FB8-E9ED-4B04-82CE-B7795D0B4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1F50F09-7660-4DEF-8A74-F023041F4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D7B28AA-9FCB-4F77-9884-3E6186453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EA7E945-3872-4078-AC42-A77BA8E12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2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AE16DE-2B4D-4AF6-B67D-63ECEB765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2784A2-51D8-490E-AF17-9E24E90D0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E318538-2276-487F-B54A-DFFD8D115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2E7ED62-0F0C-4C92-BAEF-750492626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3D6238E-9B29-4469-A915-2B52F99F6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53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C22E35-6E1B-4AE8-B366-81745BF3F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FAE1B28-E4E0-4A09-8B29-BCE48E90C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203D5E3-5EFF-402D-B53F-94B2EBF9A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8975CBF-4B4E-4FCC-81EA-3AFEFFE0A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59A87B7-A30A-4C55-9C0D-DD6128E86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62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2555E4-8E3E-41B9-9870-DFD7F4C7E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CF6DAEB-746D-4BC0-9559-E75F83E5D0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5F4E912-5B4A-4275-A117-42D3B4E009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4B7BC5-35C1-4293-BC49-4ED2F9ADA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7A59EBB-3298-45B5-B5FD-F6E39CA3F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9350C51-DEB2-4F27-BD23-F3CCCEA1C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8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FF793A-ADC2-46C1-9160-9D1F7A511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2D07EB8-2EA5-4D1D-819B-DA241FC3E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5402836-2E41-40E6-959C-204A0D1E3F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3FE208A-1ECC-4D9C-B3E0-6F507C7B18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DFB6B60-C3C1-4FC0-A040-3D260A4097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2BE0DC6-B075-4E30-BDB8-12E81423E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2B873FA-E196-45EF-9C33-F9B2CB21E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D719179-F32E-4BCE-9C15-78132068C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89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658A4B-E090-4037-8397-5A5DEB68F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491DF45-53CC-41FD-8C69-5D27EAABE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13042E8-451A-4F79-8C14-94723E855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10ACEEF-A2D0-4CF0-8A08-A1CDFD423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5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C16E0B7-A7B9-4380-A740-6832D668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840845B-D032-47E1-A99F-E40BD0349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3FCC3FD-9C21-4F18-AD10-7CD9D6514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707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03D7C1-E7CB-477E-8964-F3FA22A38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8A77C93-7463-4CD8-ABBE-16FA72858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C1B243D-75E4-4BE9-BD06-DEE0A1E1F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FDF97E6-5F58-4FD4-A3D3-861DD2C9E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BAC4C1C-71B3-4CA9-89B6-E66896663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46BCC66-090D-4FDB-AF4C-BBD787EF4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93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895868-D47E-41E3-B8EF-15C8D8AA8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DCD3B4F-3CEC-444F-9BC1-BE5F95F129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DD96D09-F0D9-40B6-A917-C6B1AFA335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DE7CE31-5953-4C61-99DC-7C2EB7696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E3F79CD-F8F0-439B-A747-B3D44839B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BF6ABBF-FD5A-4EC7-B41F-D244D00CA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64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FABD3AE-72BA-406D-AD3D-65F7116DE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93F2FCC-1C2B-424F-B146-3A11FC1454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AF45C44-3434-414A-8424-37D9BAB6F8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9BF2D-4A26-45F8-BE5B-B52AB5087C6A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0076B71-AE54-48BD-84E8-E9C4CCD920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F634560-0096-4ADF-B1D7-517E39D044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7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90720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Luís Yasaka</dc:creator>
  <cp:lastModifiedBy>Luis Yasaka</cp:lastModifiedBy>
  <cp:revision>5</cp:revision>
  <dcterms:created xsi:type="dcterms:W3CDTF">2020-09-24T18:41:17Z</dcterms:created>
  <dcterms:modified xsi:type="dcterms:W3CDTF">2023-05-17T15:50:10Z</dcterms:modified>
</cp:coreProperties>
</file>