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399288" cy="43200638"/>
  <p:notesSz cx="6858000" cy="9144000"/>
  <p:defaultTextStyle>
    <a:defPPr>
      <a:defRPr lang="pt-BR"/>
    </a:defPPr>
    <a:lvl1pPr marL="0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1pPr>
    <a:lvl2pPr marL="1814398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2pPr>
    <a:lvl3pPr marL="362879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3pPr>
    <a:lvl4pPr marL="5443195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4pPr>
    <a:lvl5pPr marL="7257593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5pPr>
    <a:lvl6pPr marL="9071991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6pPr>
    <a:lvl7pPr marL="10886389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7pPr>
    <a:lvl8pPr marL="12700787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8pPr>
    <a:lvl9pPr marL="1451518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4" d="100"/>
          <a:sy n="14" d="100"/>
        </p:scale>
        <p:origin x="2226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26/06/2024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812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26/06/2024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90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26/06/2024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21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26/06/2024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2390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26/06/2024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055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26/06/2024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3349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26/06/2024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525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26/06/2024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593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26/06/2024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964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26/06/2024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444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26/06/2024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852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D5D18-5FCC-4916-89A2-9405001878C7}" type="datetimeFigureOut">
              <a:rPr lang="pt-BR" smtClean="0"/>
              <a:t>26/06/2024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058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91774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Luis Yasaka</dc:creator>
  <cp:lastModifiedBy>Edson Garcia</cp:lastModifiedBy>
  <cp:revision>4</cp:revision>
  <dcterms:created xsi:type="dcterms:W3CDTF">2021-10-06T15:11:54Z</dcterms:created>
  <dcterms:modified xsi:type="dcterms:W3CDTF">2024-06-26T18:39:23Z</dcterms:modified>
</cp:coreProperties>
</file>